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26" r:id="rId3"/>
  </p:sldMasterIdLst>
  <p:notesMasterIdLst>
    <p:notesMasterId r:id="rId16"/>
  </p:notesMasterIdLst>
  <p:handoutMasterIdLst>
    <p:handoutMasterId r:id="rId17"/>
  </p:handoutMasterIdLst>
  <p:sldIdLst>
    <p:sldId id="256" r:id="rId4"/>
    <p:sldId id="277" r:id="rId5"/>
    <p:sldId id="286" r:id="rId6"/>
    <p:sldId id="301" r:id="rId7"/>
    <p:sldId id="302" r:id="rId8"/>
    <p:sldId id="299" r:id="rId9"/>
    <p:sldId id="275" r:id="rId10"/>
    <p:sldId id="292" r:id="rId11"/>
    <p:sldId id="296" r:id="rId12"/>
    <p:sldId id="297" r:id="rId13"/>
    <p:sldId id="294" r:id="rId14"/>
    <p:sldId id="298" r:id="rId15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FF"/>
    <a:srgbClr val="3399FF"/>
    <a:srgbClr val="00FF00"/>
    <a:srgbClr val="E61C0E"/>
    <a:srgbClr val="CCFFCC"/>
    <a:srgbClr val="F9FBA7"/>
    <a:srgbClr val="D0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5596" autoAdjust="0"/>
  </p:normalViewPr>
  <p:slideViewPr>
    <p:cSldViewPr>
      <p:cViewPr varScale="1">
        <p:scale>
          <a:sx n="114" d="100"/>
          <a:sy n="114" d="100"/>
        </p:scale>
        <p:origin x="156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114BA7-2FD6-67E2-A0C4-EAA41FBC0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6C69D-5F05-5393-A02E-F2E1B3EA33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DE1334C9-11E1-4E33-BCF9-13CC8EA4508F}" type="datetimeFigureOut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6FDE4-9C8C-918A-6B9F-B917D4B236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46234-506F-9557-4F60-A16D08A40C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49917-2A07-41E3-AC3C-4250C4EB49D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432AF7-86B1-1619-7261-1E4CBA82F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53248-0E92-DCFC-C626-CF1C66E545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11AC032E-3044-4880-B587-2D7613643F05}" type="datetimeFigureOut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3B26CC-5470-6A2F-B237-60A61BC81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5791C05-8991-A96B-AC16-D046D9539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39925-4AC4-EA0A-BF69-938F91089A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5EC0C-54A4-550B-DF2D-1CFE46956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C53AC58-A2F0-4C19-99D7-108A99AA867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B9DC7F28-C255-CABB-5202-98EFC911DF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52B3D90C-666D-ECB3-76A8-1B451DF97F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BB435795-BD60-CC2E-E9A6-AAD6B197A4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072F5A2-0ED9-4619-9933-F92A164F52A0}" type="datetime1">
              <a:rPr lang="zh-TW" altLang="en-US" smtClean="0"/>
              <a:pPr>
                <a:spcBef>
                  <a:spcPct val="0"/>
                </a:spcBef>
              </a:pPr>
              <a:t>2023/9/26</a:t>
            </a:fld>
            <a:endParaRPr lang="zh-TW" altLang="en-US"/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C3CAB7DB-E141-D2E6-C6AC-95C2BC7E3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F3BCAB9-C2E2-403A-84DE-0C8E2E27ED9F}" type="slidenum">
              <a:rPr lang="zh-TW" altLang="en-US" smtClean="0"/>
              <a:pPr>
                <a:spcBef>
                  <a:spcPct val="0"/>
                </a:spcBef>
              </a:pPr>
              <a:t>0</a:t>
            </a:fld>
            <a:endParaRPr lang="zh-TW" altLang="en-US"/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865BBED1-7B78-B2ED-3F81-37F4088013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A3ADAC80-EE13-08F6-0B4E-D3F001F238E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33EE5FC8-4717-0C19-F655-180EEDF41E1A}"/>
              </a:ext>
            </a:extLst>
          </p:cNvPr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08C6B440-D617-299D-7C8F-51B7BB4DD791}"/>
              </a:ext>
            </a:extLst>
          </p:cNvPr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0E2B5AF9-6D14-8E77-B4B3-19A3C93C48FA}"/>
              </a:ext>
            </a:extLst>
          </p:cNvPr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AFB7342D-E98B-825B-51AF-199843D3A5F2}"/>
              </a:ext>
            </a:extLst>
          </p:cNvPr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18BB66A3-396B-6548-002C-12F70C4C6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711F4D11-711A-1750-6821-0835BC3D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ED3F6-22CF-46A9-B7F6-141980BC110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786148AA-1BBE-2FC9-3772-4B2D46C7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12FF66ED-0A9F-673C-337A-4220112A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E5516-11FB-4DA5-92CA-A404CD87A3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21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6C46E342-1991-50DB-D4A8-2E7E72A3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F4F1C-1503-4CD4-BE67-66E231A83F1C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51770145-DC5E-98DA-913D-5F527D0C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3D9B9BBD-D526-4E6C-E362-9DE630A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0F027-4070-4234-A8AB-2FD2867A62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14459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5E8780A2-70D3-2DD5-9627-43CF9027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67E45-CC11-4FF0-9CAB-1A739F494BAC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2C121B82-9CB7-3CB6-9133-437789A8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56D45A5B-9D97-8C82-91DB-5C446A79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64FB5-4DF6-4CBA-AAD2-EBEEB7317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49585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719138" y="906463"/>
            <a:ext cx="7813675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8203EF8B-FFF9-F271-025E-61315B93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7FA1B-312A-4BB2-A522-5AABC2801D83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256174B5-413E-DDE7-4A0D-B400CA88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D103881F-08C8-38D0-DC3B-C2FBA384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FD4A3-D0BF-4D9C-A5CA-98D0557D81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7844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E599FFFC-860E-DC04-6968-FC6A1A4F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1B658-E61F-4532-957B-4153A2E13FAE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8BAD4C06-CAED-8F8E-F9AA-9D8493A5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192053E4-5221-C509-305A-14224263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CF7FE-6977-461D-886C-0B067C1CC3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16067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>
            <a:extLst>
              <a:ext uri="{FF2B5EF4-FFF2-40B4-BE49-F238E27FC236}">
                <a16:creationId xmlns:a16="http://schemas.microsoft.com/office/drawing/2014/main" id="{F749E527-3694-1B3D-D4FD-A3CC73C91AF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>
            <a:extLst>
              <a:ext uri="{FF2B5EF4-FFF2-40B4-BE49-F238E27FC236}">
                <a16:creationId xmlns:a16="http://schemas.microsoft.com/office/drawing/2014/main" id="{2EC0920F-90B7-B234-B517-30E7029371B0}"/>
              </a:ext>
            </a:extLst>
          </p:cNvPr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FB83F9DC-1C83-E3AC-849B-F9F89E3A6BEB}"/>
              </a:ext>
            </a:extLst>
          </p:cNvPr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>
            <a:extLst>
              <a:ext uri="{FF2B5EF4-FFF2-40B4-BE49-F238E27FC236}">
                <a16:creationId xmlns:a16="http://schemas.microsoft.com/office/drawing/2014/main" id="{4440BAED-CD8C-5FB3-7041-7CDE9679B442}"/>
              </a:ext>
            </a:extLst>
          </p:cNvPr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矩形 17">
            <a:extLst>
              <a:ext uri="{FF2B5EF4-FFF2-40B4-BE49-F238E27FC236}">
                <a16:creationId xmlns:a16="http://schemas.microsoft.com/office/drawing/2014/main" id="{E4B980A0-DB26-0EE0-9C40-15CFA3A6E0CE}"/>
              </a:ext>
            </a:extLst>
          </p:cNvPr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6993F223-E4A0-8B3D-80FF-5D0EF3D0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AF58A-3277-43F5-B2FC-1B0B38D213CF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16A64D00-4E88-5A41-B166-1EC481454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9868F7D1-424D-613E-A355-173A5D4D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AD5C-9844-4FFA-98EF-BAF353D7D0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660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846D7B2C-B367-B1C8-BAC5-C2603466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F3156-4E96-4807-999E-EC813A35D152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17F26261-D0EB-3923-1D27-351BA99F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965DC7D5-7604-7AAD-181E-3FD4C388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854ED-F35A-4B57-AD84-9475E0A15E4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4107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>
            <a:extLst>
              <a:ext uri="{FF2B5EF4-FFF2-40B4-BE49-F238E27FC236}">
                <a16:creationId xmlns:a16="http://schemas.microsoft.com/office/drawing/2014/main" id="{EEEFB678-A518-1D8D-BEB3-10CE752C4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D399B-9314-4521-A00B-8AF0B1789462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92650005-31A8-ECDA-B612-FB2FD93D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>
            <a:extLst>
              <a:ext uri="{FF2B5EF4-FFF2-40B4-BE49-F238E27FC236}">
                <a16:creationId xmlns:a16="http://schemas.microsoft.com/office/drawing/2014/main" id="{BD7682CE-656E-707A-AA91-EF8ED10B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F3EB7-9C39-4878-A026-5A16A7CD5F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37375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982C81DC-17A0-C230-9F6A-0744B0D1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DA283-4753-47A7-91B8-8A83512594C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73E7CF39-392A-C5BB-B8AA-4CFF73EA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72980693-2023-6A03-316A-40DDA471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E153B-AE8E-47CE-82BA-AC1CFF0CD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72387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B49C6189-C2B7-E3E0-0EBD-A2537F6F8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1A915-E6CC-47CE-830A-7FA4316C1271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FF9E0F-FC6C-E512-EE79-9983908A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E9E23547-0744-C142-EA51-2ABAFA9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2E1A0-0828-473F-B739-C8E2AF5019E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59901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>
            <a:extLst>
              <a:ext uri="{FF2B5EF4-FFF2-40B4-BE49-F238E27FC236}">
                <a16:creationId xmlns:a16="http://schemas.microsoft.com/office/drawing/2014/main" id="{E302549E-B7E4-32C9-1986-E655BD62071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>
            <a:extLst>
              <a:ext uri="{FF2B5EF4-FFF2-40B4-BE49-F238E27FC236}">
                <a16:creationId xmlns:a16="http://schemas.microsoft.com/office/drawing/2014/main" id="{AFE53F0B-15DF-611C-5178-97D2B90044F4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日期版面配置區 4">
            <a:extLst>
              <a:ext uri="{FF2B5EF4-FFF2-40B4-BE49-F238E27FC236}">
                <a16:creationId xmlns:a16="http://schemas.microsoft.com/office/drawing/2014/main" id="{8937573A-55C2-FDB7-9C78-93159ED9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1EF90-BD95-45E3-98E4-CD09757DFF6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BBDFFC09-6654-D057-AC18-24EAA280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3D9A909D-F593-3B8E-756E-F779A880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92348-8ED3-4F83-A548-6B4337BE038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0677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>
            <a:extLst>
              <a:ext uri="{FF2B5EF4-FFF2-40B4-BE49-F238E27FC236}">
                <a16:creationId xmlns:a16="http://schemas.microsoft.com/office/drawing/2014/main" id="{F52839F7-137D-EB81-0570-177874AF8A00}"/>
              </a:ext>
            </a:extLst>
          </p:cNvPr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4">
            <a:extLst>
              <a:ext uri="{FF2B5EF4-FFF2-40B4-BE49-F238E27FC236}">
                <a16:creationId xmlns:a16="http://schemas.microsoft.com/office/drawing/2014/main" id="{2633543E-C42A-3E34-33EB-E7D79991FC9E}"/>
              </a:ext>
            </a:extLst>
          </p:cNvPr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25859587-46AB-211D-F4CF-4EF661D82E8D}"/>
              </a:ext>
            </a:extLst>
          </p:cNvPr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>
            <a:extLst>
              <a:ext uri="{FF2B5EF4-FFF2-40B4-BE49-F238E27FC236}">
                <a16:creationId xmlns:a16="http://schemas.microsoft.com/office/drawing/2014/main" id="{66713CB6-78D7-8729-7397-954854776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1889-27E2-44A7-9095-83AAF4AB6A64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51E791CD-BFFE-32F2-F323-FC76693C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0DC2960F-F9ED-49DC-18D2-B4EB78FF2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FA047-5BEF-440A-8660-3C607D83B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67400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ACE905A-0A3E-DA84-C124-2A059A03625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30E2622B-80B9-7F0B-D348-1450ACA2B2E3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F1B9DD3E-643D-93F3-0D64-E079757EA6E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06640F65-B030-E8C4-E071-322CA5FCFE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A833BEF3-0585-E643-A397-36267887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C427219-AE98-4ECD-94D7-02201656FC8E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87EDC7-214A-614B-F9AA-64796FA02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61A245A2-1C4B-B852-C75B-D10319F2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E48F9FE2-3D3D-4893-B2F9-2DFE39BD96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79D8DE6-1F73-C30B-DE18-4C2D027E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7D954F8D-E94C-B0AE-EC0C-B04AA2EEE0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840" r:id="rId1"/>
    <p:sldLayoutId id="2147485832" r:id="rId2"/>
    <p:sldLayoutId id="2147485841" r:id="rId3"/>
    <p:sldLayoutId id="2147485833" r:id="rId4"/>
    <p:sldLayoutId id="2147485834" r:id="rId5"/>
    <p:sldLayoutId id="2147485835" r:id="rId6"/>
    <p:sldLayoutId id="2147485836" r:id="rId7"/>
    <p:sldLayoutId id="2147485842" r:id="rId8"/>
    <p:sldLayoutId id="2147485843" r:id="rId9"/>
    <p:sldLayoutId id="2147485837" r:id="rId10"/>
    <p:sldLayoutId id="2147485838" r:id="rId11"/>
    <p:sldLayoutId id="2147485839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>
            <a:extLst>
              <a:ext uri="{FF2B5EF4-FFF2-40B4-BE49-F238E27FC236}">
                <a16:creationId xmlns:a16="http://schemas.microsoft.com/office/drawing/2014/main" id="{26A6170A-5066-2AD1-1DCD-B0F55D28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7143750" y="6072188"/>
            <a:ext cx="1571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WCLIN15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林韋志</a:t>
            </a:r>
          </a:p>
        </p:txBody>
      </p:sp>
      <p:sp>
        <p:nvSpPr>
          <p:cNvPr id="8195" name="Title 1">
            <a:extLst>
              <a:ext uri="{FF2B5EF4-FFF2-40B4-BE49-F238E27FC236}">
                <a16:creationId xmlns:a16="http://schemas.microsoft.com/office/drawing/2014/main" id="{605DA92A-9390-E3D0-AB4E-AF0404E47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0" y="1785938"/>
            <a:ext cx="5707063" cy="1808162"/>
          </a:xfrm>
        </p:spPr>
        <p:txBody>
          <a:bodyPr/>
          <a:lstStyle/>
          <a:p>
            <a:pPr eaLnBrk="1" hangingPunct="1"/>
            <a:r>
              <a:rPr altLang="zh-TW" b="1">
                <a:solidFill>
                  <a:srgbClr val="FF0000"/>
                </a:solidFill>
                <a:latin typeface="微軟正黑體" panose="020B0604030504040204" pitchFamily="34" charset="-120"/>
              </a:rPr>
              <a:t>IMP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</a:rPr>
              <a:t> 學習進度報告</a:t>
            </a:r>
          </a:p>
        </p:txBody>
      </p:sp>
      <p:sp>
        <p:nvSpPr>
          <p:cNvPr id="8196" name="TextBox 2">
            <a:extLst>
              <a:ext uri="{FF2B5EF4-FFF2-40B4-BE49-F238E27FC236}">
                <a16:creationId xmlns:a16="http://schemas.microsoft.com/office/drawing/2014/main" id="{98DC02A9-A8DF-F570-B1C5-8AAD17A22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13" y="3929063"/>
            <a:ext cx="4322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2023.07.03</a:t>
            </a:r>
            <a:r>
              <a:rPr lang="zh-TW" altLang="en-US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Broadway" panose="04040905080B02020502" pitchFamily="82" charset="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2023.07.14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內容版面配置區 2">
            <a:extLst>
              <a:ext uri="{FF2B5EF4-FFF2-40B4-BE49-F238E27FC236}">
                <a16:creationId xmlns:a16="http://schemas.microsoft.com/office/drawing/2014/main" id="{D6EB0D3F-F4B7-9262-2224-DBBFB9DFE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38" y="514940"/>
            <a:ext cx="8604250" cy="4359116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 flow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旋鈕由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轉至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rough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，開始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 down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管路殘氣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 down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過程將新鋼瓶至洗管間秤重，並記錄重量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瓶號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8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Clr>
                <a:schemeClr val="tx1"/>
              </a:buClr>
              <a:buSzPct val="100000"/>
              <a:buNone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機器, 人員, 工程, 電子產品 的圖片&#10;&#10;自動產生的描述">
            <a:extLst>
              <a:ext uri="{FF2B5EF4-FFF2-40B4-BE49-F238E27FC236}">
                <a16:creationId xmlns:a16="http://schemas.microsoft.com/office/drawing/2014/main" id="{B9C0F779-72D4-D91D-5A3D-7876C1F70E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600" y="931797"/>
            <a:ext cx="4032449" cy="3384376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DC9C040-F75F-6E1B-1759-63CD8B89CC13}"/>
              </a:ext>
            </a:extLst>
          </p:cNvPr>
          <p:cNvSpPr/>
          <p:nvPr/>
        </p:nvSpPr>
        <p:spPr>
          <a:xfrm>
            <a:off x="3347864" y="1844824"/>
            <a:ext cx="792088" cy="14632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 descr="一張含有 文字, 室內, 電腦, 電子產品 的圖片&#10;&#10;自動產生的描述">
            <a:extLst>
              <a:ext uri="{FF2B5EF4-FFF2-40B4-BE49-F238E27FC236}">
                <a16:creationId xmlns:a16="http://schemas.microsoft.com/office/drawing/2014/main" id="{C477A9DE-F717-D17E-7622-6866580B66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682" y="931797"/>
            <a:ext cx="2516473" cy="338437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AF3065-E537-32C2-C663-0B2BFDDB77AE}"/>
              </a:ext>
            </a:extLst>
          </p:cNvPr>
          <p:cNvSpPr/>
          <p:nvPr/>
        </p:nvSpPr>
        <p:spPr>
          <a:xfrm>
            <a:off x="5940152" y="1978361"/>
            <a:ext cx="792088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3" descr="一張含有 室內, 醫療設備, 人員, 技術人員 的圖片&#10;&#10;自動產生的描述">
            <a:extLst>
              <a:ext uri="{FF2B5EF4-FFF2-40B4-BE49-F238E27FC236}">
                <a16:creationId xmlns:a16="http://schemas.microsoft.com/office/drawing/2014/main" id="{5C2955E6-10F4-D059-D372-54E94D75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4815332"/>
            <a:ext cx="3073400" cy="178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500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內容版面配置區 2">
            <a:extLst>
              <a:ext uri="{FF2B5EF4-FFF2-40B4-BE49-F238E27FC236}">
                <a16:creationId xmlns:a16="http://schemas.microsoft.com/office/drawing/2014/main" id="{E6FD0D0A-2A2B-4D4C-E58A-C7EE6E4B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640"/>
            <a:ext cx="8064500" cy="4680520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 down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完畢將旋鈕切回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戴上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air mask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接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輔助抽氣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拆卸前先確認數位錶頭讀值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與更換完後比對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 bellow →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更換新鋼瓶 → 鎖回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 bellow</a:t>
            </a: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0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舊鋼瓶立即將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Cap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鎖回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機器, 電氣線路, 電子產品, 纜線 的圖片&#10;&#10;自動產生的描述">
            <a:extLst>
              <a:ext uri="{FF2B5EF4-FFF2-40B4-BE49-F238E27FC236}">
                <a16:creationId xmlns:a16="http://schemas.microsoft.com/office/drawing/2014/main" id="{3F50618D-9265-C3C6-052A-7C68DFE98D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71600" y="1340221"/>
            <a:ext cx="2232248" cy="223224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C93C7BA-F310-6B91-1666-CDB7CD10CDC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600" y="4509120"/>
            <a:ext cx="2232000" cy="22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93C49668-98FD-8DF9-34E0-764FF04A4177}"/>
              </a:ext>
            </a:extLst>
          </p:cNvPr>
          <p:cNvSpPr/>
          <p:nvPr/>
        </p:nvSpPr>
        <p:spPr>
          <a:xfrm>
            <a:off x="1547664" y="1724727"/>
            <a:ext cx="792088" cy="12722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CE9D498-C330-15E8-40A0-00752989674B}"/>
              </a:ext>
            </a:extLst>
          </p:cNvPr>
          <p:cNvSpPr/>
          <p:nvPr/>
        </p:nvSpPr>
        <p:spPr>
          <a:xfrm>
            <a:off x="1340029" y="5029954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7CE3CE2-80A8-BD2C-4D58-558355E7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51" y="1942000"/>
            <a:ext cx="4570717" cy="281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458" name="內容版面配置區 2">
            <a:extLst>
              <a:ext uri="{FF2B5EF4-FFF2-40B4-BE49-F238E27FC236}">
                <a16:creationId xmlns:a16="http://schemas.microsoft.com/office/drawing/2014/main" id="{E6FD0D0A-2A2B-4D4C-E58A-C7EE6E4B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405210"/>
            <a:ext cx="8064500" cy="6048126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15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將旋鈕由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切至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rough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管路大氣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 down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完後確認數位錶頭讀值應與拆卸前相同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做負壓測漏，於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2hr &amp; 4hr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確認數位錶頭是否有回壓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(spec=1)</a:t>
            </a: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下機殘瓶至洗管間秤重，紀錄重量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瓶號，登錄至表單中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mail</a:t>
            </a: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若未回壓即可將鋼瓶手動閥開啟</a:t>
            </a: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 startAt="15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904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C9A163D-5BE6-FB65-89C2-807425175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887847"/>
              </p:ext>
            </p:extLst>
          </p:nvPr>
        </p:nvGraphicFramePr>
        <p:xfrm>
          <a:off x="323850" y="1081917"/>
          <a:ext cx="8712200" cy="551136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35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15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機台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學習內容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07/03(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E500-3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右側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ISO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valve motor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軸心插銷斷裂更換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左側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ISO valve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遮版斷裂更換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1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07/04(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GSD-6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 Source head PM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07/05(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GSD-5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協助更換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RP1 pump 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傑笙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DEMO)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07/06(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6200-2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BF3 bottle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(DEMO)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H5/H10 card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07/07(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五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6200-2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 Source / Electrode 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K3 card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07/10(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E500-1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協助拆裝 </a:t>
                      </a:r>
                      <a:r>
                        <a:rPr lang="en-US" altLang="zh-TW" sz="1600" b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Decel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relay assembly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1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07/11(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E500-3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 Source head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 100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 head &amp;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electrode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組裝練習、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electrode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組裝練習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1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07/12(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6200-2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廠商更換數位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gauss probe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、協助更換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scan power supply</a:t>
                      </a:r>
                    </a:p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tilter seal </a:t>
                      </a:r>
                      <a:r>
                        <a:rPr lang="en-US" altLang="zh-TW" sz="1600" b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o-ring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更換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339798181"/>
                  </a:ext>
                </a:extLst>
              </a:tr>
              <a:tr h="4391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07/14(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五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GSD-1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Source head / electrode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housing &amp; source chamber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spare bushing ok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2459338951"/>
                  </a:ext>
                </a:extLst>
              </a:tr>
            </a:tbl>
          </a:graphicData>
        </a:graphic>
      </p:graphicFrame>
      <p:sp>
        <p:nvSpPr>
          <p:cNvPr id="10280" name="TextBox 1">
            <a:extLst>
              <a:ext uri="{FF2B5EF4-FFF2-40B4-BE49-F238E27FC236}">
                <a16:creationId xmlns:a16="http://schemas.microsoft.com/office/drawing/2014/main" id="{3F873EA8-23FC-8E3C-CDF1-AB4B3527D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341313"/>
            <a:ext cx="3927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一、兩周 </a:t>
            </a:r>
            <a:r>
              <a:rPr lang="en-US" altLang="zh-TW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IMP</a:t>
            </a:r>
            <a:r>
              <a:rPr lang="zh-TW" altLang="en-US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學習內容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>
            <a:extLst>
              <a:ext uri="{FF2B5EF4-FFF2-40B4-BE49-F238E27FC236}">
                <a16:creationId xmlns:a16="http://schemas.microsoft.com/office/drawing/2014/main" id="{6E7131B6-B82D-2D5E-E098-F8DFE34CB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04813"/>
            <a:ext cx="35141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二、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IMP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Pump 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統整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5F8797C-F003-C55F-73B5-83C8E624D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777259"/>
              </p:ext>
            </p:extLst>
          </p:nvPr>
        </p:nvGraphicFramePr>
        <p:xfrm>
          <a:off x="305574" y="1421165"/>
          <a:ext cx="8786809" cy="44500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848027665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3540632958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522035006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1097096269"/>
                    </a:ext>
                  </a:extLst>
                </a:gridCol>
                <a:gridCol w="800099">
                  <a:extLst>
                    <a:ext uri="{9D8B030D-6E8A-4147-A177-3AD203B41FA5}">
                      <a16:colId xmlns:a16="http://schemas.microsoft.com/office/drawing/2014/main" val="2327991283"/>
                    </a:ext>
                  </a:extLst>
                </a:gridCol>
                <a:gridCol w="703263">
                  <a:extLst>
                    <a:ext uri="{9D8B030D-6E8A-4147-A177-3AD203B41FA5}">
                      <a16:colId xmlns:a16="http://schemas.microsoft.com/office/drawing/2014/main" val="47950063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620018603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2122020231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2666812499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2901470937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2702606488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37173328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4852486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924192943"/>
                    </a:ext>
                  </a:extLst>
                </a:gridCol>
                <a:gridCol w="455612">
                  <a:extLst>
                    <a:ext uri="{9D8B030D-6E8A-4147-A177-3AD203B41FA5}">
                      <a16:colId xmlns:a16="http://schemas.microsoft.com/office/drawing/2014/main" val="3321325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機台編號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RP1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RP2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RP3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</a:t>
                      </a:r>
                    </a:p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Turbo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Beamline</a:t>
                      </a:r>
                    </a:p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Turbo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Beamline </a:t>
                      </a:r>
                    </a:p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Turbo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 </a:t>
                      </a:r>
                    </a:p>
                    <a:p>
                      <a:pPr algn="ctr" fontAlgn="ctr"/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Cryo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P1 </a:t>
                      </a:r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Cryo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P2 </a:t>
                      </a:r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Cryo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P3 </a:t>
                      </a:r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Cryo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P5 </a:t>
                      </a:r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Cryo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Cryo</a:t>
                      </a: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Cryo</a:t>
                      </a: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Cryo</a:t>
                      </a: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770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E500-1 (G07)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QDP40</a:t>
                      </a:r>
                    </a:p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+QMB250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QDP80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STP-1000C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STP-1000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CT-250F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02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E500-2 (G09)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QDP40+</a:t>
                      </a:r>
                    </a:p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QMB250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STP-1000C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STP-1000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CT-250F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75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E500-3 (E24)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QDP40+</a:t>
                      </a:r>
                    </a:p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QMB250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STP-1000C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STP-1000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CT-10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E500-4 (G06)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iQDP40+</a:t>
                      </a:r>
                    </a:p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QMB250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iQDP80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STP-1003C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STP-1003C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CT-250F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2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GSD-1 (U09)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TDN-051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DP80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STP-A2203C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598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GSD-2 (U10)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TDN-051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DP80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STP-A2203C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553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GSD-4 (G08)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STP-A2203C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GSD-5 (G10)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STP-H2000C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OB-8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OB-10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8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GSD-6 (E25)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QDP40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en-US" altLang="zh-TW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A30W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A07V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SZTX-</a:t>
                      </a:r>
                      <a:b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TMP-2003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STP-1003C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CT-250F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CT-250F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CT-250F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CT-250F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647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6200-1 (U08)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DQ40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DP40+</a:t>
                      </a:r>
                    </a:p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EH250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en-US" altLang="zh-TW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STP-A2203C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6200-2 (U10)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DQ40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DP40+</a:t>
                      </a:r>
                    </a:p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EH250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STP-A2203C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CT-8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366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>
            <a:extLst>
              <a:ext uri="{FF2B5EF4-FFF2-40B4-BE49-F238E27FC236}">
                <a16:creationId xmlns:a16="http://schemas.microsoft.com/office/drawing/2014/main" id="{6E7131B6-B82D-2D5E-E098-F8DFE34CB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62868"/>
            <a:ext cx="40943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三、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IMP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AMU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角度比較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F38B0811-FCAE-16BB-6CEB-EBDC966A1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228807"/>
              </p:ext>
            </p:extLst>
          </p:nvPr>
        </p:nvGraphicFramePr>
        <p:xfrm>
          <a:off x="827582" y="1144056"/>
          <a:ext cx="2880321" cy="2853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176">
                  <a:extLst>
                    <a:ext uri="{9D8B030D-6E8A-4147-A177-3AD203B41FA5}">
                      <a16:colId xmlns:a16="http://schemas.microsoft.com/office/drawing/2014/main" val="2142361670"/>
                    </a:ext>
                  </a:extLst>
                </a:gridCol>
                <a:gridCol w="1370145">
                  <a:extLst>
                    <a:ext uri="{9D8B030D-6E8A-4147-A177-3AD203B41FA5}">
                      <a16:colId xmlns:a16="http://schemas.microsoft.com/office/drawing/2014/main" val="1281889866"/>
                    </a:ext>
                  </a:extLst>
                </a:gridCol>
              </a:tblGrid>
              <a:tr h="4756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機型</a:t>
                      </a:r>
                      <a:endParaRPr lang="en-US" altLang="zh-TW" sz="1800" b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AMU </a:t>
                      </a:r>
                      <a:r>
                        <a:rPr lang="zh-TW" altLang="en-US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角度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97825"/>
                  </a:ext>
                </a:extLst>
              </a:tr>
              <a:tr h="475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 100</a:t>
                      </a:r>
                      <a:r>
                        <a:rPr lang="zh-TW" altLang="en-US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70°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31534"/>
                  </a:ext>
                </a:extLst>
              </a:tr>
              <a:tr h="475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 200</a:t>
                      </a:r>
                      <a:r>
                        <a:rPr lang="zh-TW" altLang="en-US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70°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552599"/>
                  </a:ext>
                </a:extLst>
              </a:tr>
              <a:tr h="475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VIISION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90°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525794"/>
                  </a:ext>
                </a:extLst>
              </a:tr>
              <a:tr h="475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100°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043852"/>
                  </a:ext>
                </a:extLst>
              </a:tr>
              <a:tr h="475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90°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437970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91740D65-BD3A-EAD5-6F2B-0E5DC537ED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2680" y="1144057"/>
            <a:ext cx="4321757" cy="285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C8A8DA-5C65-1AAB-B5D6-39119FFAF5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250340" y="3345783"/>
            <a:ext cx="2413346" cy="4139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1C7A43D-642E-06B6-3617-E3F35EBFA90C}"/>
              </a:ext>
            </a:extLst>
          </p:cNvPr>
          <p:cNvSpPr txBox="1"/>
          <p:nvPr/>
        </p:nvSpPr>
        <p:spPr>
          <a:xfrm>
            <a:off x="6444208" y="3504256"/>
            <a:ext cx="663963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endParaRPr 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5D1FB3D-1002-9F89-0F29-D50FF47DB8E5}"/>
              </a:ext>
            </a:extLst>
          </p:cNvPr>
          <p:cNvSpPr txBox="1"/>
          <p:nvPr/>
        </p:nvSpPr>
        <p:spPr>
          <a:xfrm>
            <a:off x="5512746" y="5290043"/>
            <a:ext cx="86914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VIISION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883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14347105-BEA5-5D98-7B3D-96F0ADA4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007" y="398401"/>
            <a:ext cx="3896845" cy="3996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1419F6A-4C6D-F951-8DF4-6CDA1EB674BC}"/>
              </a:ext>
            </a:extLst>
          </p:cNvPr>
          <p:cNvSpPr txBox="1"/>
          <p:nvPr/>
        </p:nvSpPr>
        <p:spPr>
          <a:xfrm>
            <a:off x="4788024" y="620688"/>
            <a:ext cx="1239442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GSD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endParaRPr 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6FD0DD9-37A4-5E37-59D0-7428932A88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006" y="4436075"/>
            <a:ext cx="3896845" cy="2116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1F3B22-8BE4-AE19-6A5F-4F9B8C2678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592" y="398401"/>
            <a:ext cx="3463864" cy="3996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2909F53-5502-60C7-6728-9AB7D761CE63}"/>
              </a:ext>
            </a:extLst>
          </p:cNvPr>
          <p:cNvSpPr txBox="1"/>
          <p:nvPr/>
        </p:nvSpPr>
        <p:spPr>
          <a:xfrm>
            <a:off x="3491880" y="3432455"/>
            <a:ext cx="671979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6200</a:t>
            </a:r>
            <a:endParaRPr 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06CBD54-9F13-B3FD-49CA-B18D3C92CEB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592" y="4436075"/>
            <a:ext cx="3463864" cy="2119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75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088C314-F4AE-DD75-B6C1-C5D801666D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656" y="620688"/>
            <a:ext cx="6264696" cy="3792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5F4558D-16F3-8258-B9D3-918F0B2EE3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656" y="4520554"/>
            <a:ext cx="6264696" cy="16602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A2A3B99-FBCB-D93B-99C2-C1172628B4F0}"/>
              </a:ext>
            </a:extLst>
          </p:cNvPr>
          <p:cNvSpPr txBox="1"/>
          <p:nvPr/>
        </p:nvSpPr>
        <p:spPr>
          <a:xfrm>
            <a:off x="6228184" y="890737"/>
            <a:ext cx="1239442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GSD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endParaRPr 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397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內容版面配置區 2">
            <a:extLst>
              <a:ext uri="{FF2B5EF4-FFF2-40B4-BE49-F238E27FC236}">
                <a16:creationId xmlns:a16="http://schemas.microsoft.com/office/drawing/2014/main" id="{168D8AE4-D068-2476-C6F3-8AAC5B138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019175"/>
            <a:ext cx="7777163" cy="1100391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HVV1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HVV2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HVV3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HVV4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ISO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FLINE valve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原為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 pump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、現為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turbo pump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</a:p>
          <a:p>
            <a:pPr marL="342900" indent="-342900">
              <a:buClr>
                <a:schemeClr val="tx1"/>
              </a:buClr>
              <a:buSzPct val="100000"/>
              <a:buFont typeface="Franklin Gothic Book" panose="020B0503020102020204" pitchFamily="34" charset="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僅開啟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BLRV 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line rough valve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抽取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</a:p>
        </p:txBody>
      </p:sp>
      <p:sp>
        <p:nvSpPr>
          <p:cNvPr id="16387" name="TextBox 1">
            <a:extLst>
              <a:ext uri="{FF2B5EF4-FFF2-40B4-BE49-F238E27FC236}">
                <a16:creationId xmlns:a16="http://schemas.microsoft.com/office/drawing/2014/main" id="{E6D206FE-2C78-C34D-8154-6EB6A2041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33375"/>
            <a:ext cx="39998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四、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6200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鋼瓶更換流程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9F44BA-0033-8E6C-2C7C-92586EA4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294" y="2276872"/>
            <a:ext cx="7777162" cy="4029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ACB4088-F4C8-F863-8165-E19E8D8E7D21}"/>
              </a:ext>
            </a:extLst>
          </p:cNvPr>
          <p:cNvSpPr txBox="1"/>
          <p:nvPr/>
        </p:nvSpPr>
        <p:spPr>
          <a:xfrm>
            <a:off x="3173984" y="4729420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en-US" sz="1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A706F5-E34E-9A87-18E0-34377A063B07}"/>
              </a:ext>
            </a:extLst>
          </p:cNvPr>
          <p:cNvSpPr txBox="1"/>
          <p:nvPr/>
        </p:nvSpPr>
        <p:spPr>
          <a:xfrm>
            <a:off x="2061563" y="2924324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en-US" sz="1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FC8153-91E0-A4E6-769E-4DFAB197B6BB}"/>
              </a:ext>
            </a:extLst>
          </p:cNvPr>
          <p:cNvSpPr txBox="1"/>
          <p:nvPr/>
        </p:nvSpPr>
        <p:spPr>
          <a:xfrm>
            <a:off x="3716492" y="4732965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4909CD5-5099-4B88-4C41-9BEF52DE4300}"/>
              </a:ext>
            </a:extLst>
          </p:cNvPr>
          <p:cNvSpPr txBox="1"/>
          <p:nvPr/>
        </p:nvSpPr>
        <p:spPr>
          <a:xfrm>
            <a:off x="3312513" y="2954373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885B25C-1279-1DBF-4045-C4FD7A6B4E71}"/>
              </a:ext>
            </a:extLst>
          </p:cNvPr>
          <p:cNvSpPr txBox="1"/>
          <p:nvPr/>
        </p:nvSpPr>
        <p:spPr>
          <a:xfrm>
            <a:off x="4268215" y="4729420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C4598C-3929-49B5-B195-C8BF839AB1B4}"/>
              </a:ext>
            </a:extLst>
          </p:cNvPr>
          <p:cNvSpPr txBox="1"/>
          <p:nvPr/>
        </p:nvSpPr>
        <p:spPr>
          <a:xfrm>
            <a:off x="6770891" y="2924323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96AB50-BA89-1136-E7A8-B1E075B22E63}"/>
              </a:ext>
            </a:extLst>
          </p:cNvPr>
          <p:cNvSpPr txBox="1"/>
          <p:nvPr/>
        </p:nvSpPr>
        <p:spPr>
          <a:xfrm>
            <a:off x="4817162" y="4729419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44DC89-66F1-5F20-DF7F-6A64C86E3817}"/>
              </a:ext>
            </a:extLst>
          </p:cNvPr>
          <p:cNvSpPr txBox="1"/>
          <p:nvPr/>
        </p:nvSpPr>
        <p:spPr>
          <a:xfrm>
            <a:off x="7462063" y="2924322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09C49B-5B24-4B36-B69C-CE304E707A29}"/>
              </a:ext>
            </a:extLst>
          </p:cNvPr>
          <p:cNvSpPr txBox="1"/>
          <p:nvPr/>
        </p:nvSpPr>
        <p:spPr>
          <a:xfrm>
            <a:off x="5357700" y="4724303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B5B44B-167A-F009-CE08-30E26A15617C}"/>
              </a:ext>
            </a:extLst>
          </p:cNvPr>
          <p:cNvSpPr txBox="1"/>
          <p:nvPr/>
        </p:nvSpPr>
        <p:spPr>
          <a:xfrm>
            <a:off x="6156375" y="2354375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D2AC0D-5AA0-B2D0-7EA8-8EB08DCF574E}"/>
              </a:ext>
            </a:extLst>
          </p:cNvPr>
          <p:cNvSpPr txBox="1"/>
          <p:nvPr/>
        </p:nvSpPr>
        <p:spPr>
          <a:xfrm>
            <a:off x="5910269" y="4724303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797345-E378-ECBA-67F4-165836B8D32C}"/>
              </a:ext>
            </a:extLst>
          </p:cNvPr>
          <p:cNvSpPr txBox="1"/>
          <p:nvPr/>
        </p:nvSpPr>
        <p:spPr>
          <a:xfrm>
            <a:off x="2061563" y="3624690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7830045-5CD3-7412-29D7-52CB31DDF86F}"/>
              </a:ext>
            </a:extLst>
          </p:cNvPr>
          <p:cNvSpPr txBox="1"/>
          <p:nvPr/>
        </p:nvSpPr>
        <p:spPr>
          <a:xfrm>
            <a:off x="6472335" y="4724303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354C20-EC7A-C3A5-BACD-E4A6E6FF7622}"/>
              </a:ext>
            </a:extLst>
          </p:cNvPr>
          <p:cNvSpPr txBox="1"/>
          <p:nvPr/>
        </p:nvSpPr>
        <p:spPr>
          <a:xfrm>
            <a:off x="2296319" y="4127815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B5B5FEA-5913-7B9A-6005-624E0C9E32CE}"/>
              </a:ext>
            </a:extLst>
          </p:cNvPr>
          <p:cNvCxnSpPr>
            <a:cxnSpLocks/>
          </p:cNvCxnSpPr>
          <p:nvPr/>
        </p:nvCxnSpPr>
        <p:spPr>
          <a:xfrm flipV="1">
            <a:off x="2483967" y="3624690"/>
            <a:ext cx="127127" cy="451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3C3DD05-E7C1-7DDF-E51A-8EA780399326}"/>
              </a:ext>
            </a:extLst>
          </p:cNvPr>
          <p:cNvSpPr txBox="1"/>
          <p:nvPr/>
        </p:nvSpPr>
        <p:spPr>
          <a:xfrm>
            <a:off x="7071616" y="4741080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00B4E44-4C4A-0F7D-8927-0C2040559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671" y="3999135"/>
            <a:ext cx="521638" cy="73383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8350EE9-41A4-D7B0-CD41-32F76F9D0FF3}"/>
              </a:ext>
            </a:extLst>
          </p:cNvPr>
          <p:cNvSpPr txBox="1"/>
          <p:nvPr/>
        </p:nvSpPr>
        <p:spPr>
          <a:xfrm>
            <a:off x="6956894" y="3973927"/>
            <a:ext cx="538416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BLRV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8E8BCE9-98FB-D8AB-BC00-158515D420B7}"/>
              </a:ext>
            </a:extLst>
          </p:cNvPr>
          <p:cNvSpPr txBox="1"/>
          <p:nvPr/>
        </p:nvSpPr>
        <p:spPr>
          <a:xfrm>
            <a:off x="2699906" y="5204214"/>
            <a:ext cx="261610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en-US" sz="1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5D9BA39-0BD9-84DC-8D39-C684545F4B21}"/>
              </a:ext>
            </a:extLst>
          </p:cNvPr>
          <p:cNvCxnSpPr>
            <a:cxnSpLocks/>
          </p:cNvCxnSpPr>
          <p:nvPr/>
        </p:nvCxnSpPr>
        <p:spPr>
          <a:xfrm flipV="1">
            <a:off x="2836409" y="3153488"/>
            <a:ext cx="230822" cy="2000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內容版面配置區 2">
            <a:extLst>
              <a:ext uri="{FF2B5EF4-FFF2-40B4-BE49-F238E27FC236}">
                <a16:creationId xmlns:a16="http://schemas.microsoft.com/office/drawing/2014/main" id="{D6EB0D3F-F4B7-9262-2224-DBBFB9DFE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38" y="189859"/>
            <a:ext cx="8604250" cy="3223766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4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Door bypass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插銷插上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4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4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4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4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4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4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4"/>
              <a:defRPr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4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拆除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 box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機器, 管線, 鋼, 汽車零件 的圖片&#10;&#10;自動產生的描述">
            <a:extLst>
              <a:ext uri="{FF2B5EF4-FFF2-40B4-BE49-F238E27FC236}">
                <a16:creationId xmlns:a16="http://schemas.microsoft.com/office/drawing/2014/main" id="{011456DB-741E-4356-E9EA-4B186748F2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40506" y="3766510"/>
            <a:ext cx="3140249" cy="2355187"/>
          </a:xfrm>
          <a:prstGeom prst="rect">
            <a:avLst/>
          </a:prstGeom>
        </p:spPr>
      </p:pic>
      <p:pic>
        <p:nvPicPr>
          <p:cNvPr id="7" name="圖片 6" descr="一張含有 火車, 機器, 鋼, 室內 的圖片&#10;&#10;自動產生的描述">
            <a:extLst>
              <a:ext uri="{FF2B5EF4-FFF2-40B4-BE49-F238E27FC236}">
                <a16:creationId xmlns:a16="http://schemas.microsoft.com/office/drawing/2014/main" id="{1EBDA2C6-252B-105C-BA30-64B418EBAF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568" y="3385095"/>
            <a:ext cx="2355187" cy="3140249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82C5CC95-5A1D-F6AE-6681-F8CCEA9EF1F1}"/>
              </a:ext>
            </a:extLst>
          </p:cNvPr>
          <p:cNvSpPr/>
          <p:nvPr/>
        </p:nvSpPr>
        <p:spPr>
          <a:xfrm>
            <a:off x="3203848" y="4728080"/>
            <a:ext cx="86409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 descr="一張含有 氣體 的圖片&#10;&#10;自動產生的描述">
            <a:extLst>
              <a:ext uri="{FF2B5EF4-FFF2-40B4-BE49-F238E27FC236}">
                <a16:creationId xmlns:a16="http://schemas.microsoft.com/office/drawing/2014/main" id="{4A578D15-ADCD-38CE-83ED-1DFB5C32D1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711" y="712115"/>
            <a:ext cx="3522969" cy="2070178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E39B0500-1BB4-CE0E-8E79-A8B9199EDA36}"/>
              </a:ext>
            </a:extLst>
          </p:cNvPr>
          <p:cNvSpPr/>
          <p:nvPr/>
        </p:nvSpPr>
        <p:spPr>
          <a:xfrm>
            <a:off x="6223816" y="1291735"/>
            <a:ext cx="1584176" cy="9109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33E8349-E9E3-DFCF-D7FD-0948758B535B}"/>
              </a:ext>
            </a:extLst>
          </p:cNvPr>
          <p:cNvSpPr/>
          <p:nvPr/>
        </p:nvSpPr>
        <p:spPr>
          <a:xfrm>
            <a:off x="4266349" y="1531179"/>
            <a:ext cx="86409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FC195D7-6BA9-65A7-C9A5-6A0065CFB1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8" t="3879" b="-1"/>
          <a:stretch/>
        </p:blipFill>
        <p:spPr>
          <a:xfrm>
            <a:off x="601768" y="707181"/>
            <a:ext cx="3522970" cy="20701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內容版面配置區 2">
            <a:extLst>
              <a:ext uri="{FF2B5EF4-FFF2-40B4-BE49-F238E27FC236}">
                <a16:creationId xmlns:a16="http://schemas.microsoft.com/office/drawing/2014/main" id="{D6EB0D3F-F4B7-9262-2224-DBBFB9DFE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38" y="349250"/>
            <a:ext cx="8604250" cy="3943846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6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T-POWER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1234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→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ENTER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T-POWER on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6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6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6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6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6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6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6"/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6"/>
              <a:defRPr/>
            </a:pPr>
            <a:endParaRPr lang="en-US" altLang="zh-TW" sz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6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將鋼瓶手動閥關閉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89A0B0-48C7-DC50-CCC0-12CE31E4B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390525"/>
            <a:ext cx="5371260" cy="329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56924FA5-2D66-F14D-1756-6ED31AE8D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6" y="1052736"/>
            <a:ext cx="4591306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544B012C-B028-BD66-E592-690941C2C8AD}"/>
              </a:ext>
            </a:extLst>
          </p:cNvPr>
          <p:cNvSpPr/>
          <p:nvPr/>
        </p:nvSpPr>
        <p:spPr>
          <a:xfrm>
            <a:off x="899596" y="3103302"/>
            <a:ext cx="2016220" cy="3246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機器, 管線, 鋼, 汽車零件 的圖片&#10;&#10;自動產生的描述">
            <a:extLst>
              <a:ext uri="{FF2B5EF4-FFF2-40B4-BE49-F238E27FC236}">
                <a16:creationId xmlns:a16="http://schemas.microsoft.com/office/drawing/2014/main" id="{3D37D05E-D667-1133-FC8B-E26F440D15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06398" y="4347406"/>
            <a:ext cx="2628900" cy="1800200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905D1339-5655-9617-0905-B0D5FE15BFCB}"/>
              </a:ext>
            </a:extLst>
          </p:cNvPr>
          <p:cNvSpPr/>
          <p:nvPr/>
        </p:nvSpPr>
        <p:spPr>
          <a:xfrm>
            <a:off x="1187624" y="4077072"/>
            <a:ext cx="720080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28CF04-1F4F-E5DC-98A1-C332384D86CB}"/>
              </a:ext>
            </a:extLst>
          </p:cNvPr>
          <p:cNvSpPr txBox="1"/>
          <p:nvPr/>
        </p:nvSpPr>
        <p:spPr>
          <a:xfrm>
            <a:off x="5724128" y="2340169"/>
            <a:ext cx="3168367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T-POWER initialize 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時勿接近</a:t>
            </a:r>
            <a:endParaRPr lang="en-US" altLang="zh-TW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 box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( 20KV on 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 )</a:t>
            </a:r>
          </a:p>
        </p:txBody>
      </p:sp>
      <p:sp>
        <p:nvSpPr>
          <p:cNvPr id="14" name="閃電 13">
            <a:extLst>
              <a:ext uri="{FF2B5EF4-FFF2-40B4-BE49-F238E27FC236}">
                <a16:creationId xmlns:a16="http://schemas.microsoft.com/office/drawing/2014/main" id="{95E8FC40-5D6B-61F8-DBA4-692F7D4242C0}"/>
              </a:ext>
            </a:extLst>
          </p:cNvPr>
          <p:cNvSpPr/>
          <p:nvPr/>
        </p:nvSpPr>
        <p:spPr>
          <a:xfrm>
            <a:off x="6269402" y="1471477"/>
            <a:ext cx="648072" cy="720080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閃電 16">
            <a:extLst>
              <a:ext uri="{FF2B5EF4-FFF2-40B4-BE49-F238E27FC236}">
                <a16:creationId xmlns:a16="http://schemas.microsoft.com/office/drawing/2014/main" id="{B1F7883A-A2C4-B37A-66EB-180F066B1E1A}"/>
              </a:ext>
            </a:extLst>
          </p:cNvPr>
          <p:cNvSpPr/>
          <p:nvPr/>
        </p:nvSpPr>
        <p:spPr>
          <a:xfrm>
            <a:off x="6804248" y="1471477"/>
            <a:ext cx="648072" cy="720080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閃電 18">
            <a:extLst>
              <a:ext uri="{FF2B5EF4-FFF2-40B4-BE49-F238E27FC236}">
                <a16:creationId xmlns:a16="http://schemas.microsoft.com/office/drawing/2014/main" id="{E7A550FF-0FD9-444F-88A6-67B4E26BAC9C}"/>
              </a:ext>
            </a:extLst>
          </p:cNvPr>
          <p:cNvSpPr/>
          <p:nvPr/>
        </p:nvSpPr>
        <p:spPr>
          <a:xfrm flipH="1">
            <a:off x="7562054" y="1471477"/>
            <a:ext cx="648000" cy="720080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閃電 20">
            <a:extLst>
              <a:ext uri="{FF2B5EF4-FFF2-40B4-BE49-F238E27FC236}">
                <a16:creationId xmlns:a16="http://schemas.microsoft.com/office/drawing/2014/main" id="{BA50A551-1753-551B-A83A-089DCC48026F}"/>
              </a:ext>
            </a:extLst>
          </p:cNvPr>
          <p:cNvSpPr/>
          <p:nvPr/>
        </p:nvSpPr>
        <p:spPr>
          <a:xfrm flipH="1">
            <a:off x="8065459" y="1471477"/>
            <a:ext cx="648000" cy="720080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09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E94263-9CB2-4C37-A4EA-47A70F4AD4D1}"/>
</file>

<file path=customXml/itemProps2.xml><?xml version="1.0" encoding="utf-8"?>
<ds:datastoreItem xmlns:ds="http://schemas.openxmlformats.org/officeDocument/2006/customXml" ds:itemID="{7FC4B4E2-1636-4036-8115-ACCB98E75422}"/>
</file>

<file path=customXml/itemProps3.xml><?xml version="1.0" encoding="utf-8"?>
<ds:datastoreItem xmlns:ds="http://schemas.openxmlformats.org/officeDocument/2006/customXml" ds:itemID="{F6DB51CA-9F68-4271-B93E-E59DD57B0166}"/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14628</TotalTime>
  <Words>757</Words>
  <Application>Microsoft Office PowerPoint</Application>
  <PresentationFormat>如螢幕大小 (4:3)</PresentationFormat>
  <Paragraphs>327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微軟正黑體</vt:lpstr>
      <vt:lpstr>Broadway</vt:lpstr>
      <vt:lpstr>Calibri</vt:lpstr>
      <vt:lpstr>Franklin Gothic Book</vt:lpstr>
      <vt:lpstr>Perpetua</vt:lpstr>
      <vt:lpstr>Wingdings 2</vt:lpstr>
      <vt:lpstr>Nuvoton佈景主題</vt:lpstr>
      <vt:lpstr>IMP 學習進度報告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S220 WCLin15</dc:creator>
  <cp:lastModifiedBy>S220 THChiu</cp:lastModifiedBy>
  <cp:revision>756</cp:revision>
  <dcterms:created xsi:type="dcterms:W3CDTF">2012-03-21T02:57:47Z</dcterms:created>
  <dcterms:modified xsi:type="dcterms:W3CDTF">2023-09-26T05:33:22Z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42200</vt:r8>
  </property>
  <property fmtid="{D5CDD505-2E9C-101B-9397-08002B2CF9AE}" pid="3" name="MetaInfo">
    <vt:lpwstr/>
  </property>
  <property fmtid="{D5CDD505-2E9C-101B-9397-08002B2CF9AE}" pid="4" name="ContentTypeId">
    <vt:lpwstr>0x010101007D10E3BF7F339F4197AC12702D94D274</vt:lpwstr>
  </property>
</Properties>
</file>